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ru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№16</a:t>
            </a:r>
            <a:r xmlns:a="http://schemas.openxmlformats.org/drawingml/2006/main">
              <a:rPr lang="r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r xmlns:a="http://schemas.openxmlformats.org/drawingml/2006/main">
              <a:rPr lang="r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Слово</a:t>
            </a:r>
            <a:r xmlns:a="http://schemas.openxmlformats.org/drawingml/2006/main">
              <a:rPr lang="r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из</a:t>
            </a:r>
            <a:r xmlns:a="http://schemas.openxmlformats.org/drawingml/2006/main">
              <a:rPr lang="r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Бог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u" altLang="ko-KR" sz="4000"/>
              <a:t>Бог призвал Моисея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Моисей услышал голос Бога, что он увидел?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красивая виноградная лоза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облако и гром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горящий куст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разделенное море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горящий куст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25 Слово Божье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400"/>
              <a:t>Гедеон и его 300 человек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Сегодняшний</a:t>
            </a:r>
            <a:r xmlns:a="http://schemas.openxmlformats.org/drawingml/2006/main">
              <a:rPr lang="ru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/>
              <a:t>Когда ангел Господень явился Гедеону, он сказал: «Господь с тобой, сильный воин».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Судьи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Ангел Господень явился Гедеону и сказал: «С тобой Бог, могучий воин». Бог дал ему уверенность через росу и руно.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Уверившись, что Бог призвал его, он разрушил Ваала и его жертвенник, которому поклонялись израильтяне.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сказал Гедеону выбрать воинов, чтобы победить мадианитян. По указанию Божию было выбрано всего 300 человек.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дал ему чудесный план нападения на них. Дай Бог им иметь трубы и пустые кувшины с факелами внутри.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Ночью Гедеон и его 300 человек выполнили план, данный им Богом. Они выиграли войну против мадианитян.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Гедеон и его 300 человек выиграли войну против многочисленных мадианитян, только подчинившись повелению Бога.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Секрет победы в моей жизни заключается в послушании Богу.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3200"/>
              <a:t>Бог?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Он Всемогущий Бог, способный победить многочисленные силы противника силами всего лишь 300 человек.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Что не было использовано Гедеоном и его 300 воинами для победы над врагом?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банки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мечи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факелы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трубы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мечи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Господь увидел, что он подошел посмотреть, Бог позвал его</a:t>
            </a:r>
          </a:p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из кустов,</a:t>
            </a:r>
          </a:p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«Моисей! Моисей!» И Моисей сказал: «Вот я».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Исход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Сегодняшний</a:t>
            </a:r>
            <a:r xmlns:a="http://schemas.openxmlformats.org/drawingml/2006/main">
              <a:rPr lang="ru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/>
              <a:t>Когда ангел Господень явился Гедеону, он сказал: «Господь с тобой, сильный воин».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Судьи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26 Слово Божье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u" altLang="ko-KR" sz="4000"/>
              <a:t>Самсон, сильный воин.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Женщина родила мальчика и назвала его Самсоном. Он вырос, и Господь благословил его,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Судьи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Среди лидеров израильтян был лидер по имени Самсон. Он был человеком, который должен был быть отделен для Бога с рождения.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Самсон был очень сильным воином. Из-за Самсона филистимляне и другие страны, которые их угнетали, не могли притеснять израильтян.</a:t>
            </a:r>
            <a:r xmlns:a="http://schemas.openxmlformats.org/drawingml/2006/main">
              <a:rPr lang="ru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больше.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Его сила исходила от его волос. Но его волосы были сбриты из-за того, что его обманули. Итак, он потерял свою власть.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Самсон был схвачен и над ним смеялись враги. Он сожалел, что его обманули из-за высокомерия.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Самсон молился Богу, чтобы он наконец снова укрепил его. Бог ответил на его молитву и наконец дал ему силу.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Самсон был человеком, которому была дарована особая благодать и призвание от Бога.</a:t>
            </a:r>
            <a:r xmlns:a="http://schemas.openxmlformats.org/drawingml/2006/main">
              <a:rPr lang="r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из-за его высокомерия</a:t>
            </a:r>
          </a:p>
          <a:p>
            <a:pPr xmlns:a="http://schemas.openxmlformats.org/drawingml/2006/main" algn="ctr"/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 потерял их всех.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также любимые дети Бога, получившие Божью благодать и миссию.</a:t>
            </a:r>
            <a:r xmlns:a="http://schemas.openxmlformats.org/drawingml/2006/main">
              <a:rPr lang="r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Поэтому мы должны смириться перед Словом Божьим.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u" altLang="ko-KR" sz="3200"/>
              <a:t>Бог?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слушает и отвечает на наши серьезные и правдивые молитвы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Нет.</a:t>
            </a:r>
            <a:r xmlns:a="http://schemas.openxmlformats.org/drawingml/2006/main">
              <a:rPr lang="r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r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r xmlns:a="http://schemas.openxmlformats.org/drawingml/2006/main">
              <a:rPr lang="r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Слово</a:t>
            </a:r>
            <a:r xmlns:a="http://schemas.openxmlformats.org/drawingml/2006/main">
              <a:rPr lang="r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из</a:t>
            </a:r>
            <a:r xmlns:a="http://schemas.openxmlformats.org/drawingml/2006/main">
              <a:rPr lang="r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Бог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400"/>
              <a:t>Десять катастроф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Откуда взялась сила Самсона?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волосы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рука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нога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глаз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волосы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Женщина родила мальчика и назвала его Самсоном. Он вырос, и Господь благословил его,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Судьи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27 Слово Божье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3600"/>
              <a:t>Рут, женщина благородного характера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bg1">
                    <a:lumMod val="50000"/>
                  </a:schemeClr>
                </a:solidFill>
              </a:rPr>
              <a:t>Твой народ будет моим народом, а твой Бог — моим Богом.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Рут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Еврейка Ноеминь имела двух сыновей, вышедших замуж за язычников. Но двое ее сыновей умерли. Итак, она осталась с двумя невестками-вдовыми.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Ноеминь решила вернуться в свой дом в Иудее. Она сказала двум своим невесткам вернуться домой. Но ее вторая невестка не вернулась в свой родной город, а последовала за свекровью и поселилась в Иудее.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Руфи пришлось собирать остатки зерна, чтобы жить с Ноеминь, поскольку у нее не было мужа, который мог бы вести домашнее хозяйство.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Ей случилось собрать остатки зерна на поле Вооза. Вооз подумал, что она благородная женщина, и женился на Руфи.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Вооз принял Руфь и Ноеминь как семью и прожил счастливую жизнь. В будущем царь Давид и Иисус происходили из рода Вооза и Руфи.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/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Рут была язычницей. Она была хорошей и искренней женщиной и хорошо служила своей свекрови.</a:t>
            </a:r>
          </a:p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Итак, она была благословлена.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Мы также должны помочь нашим соседям</a:t>
            </a:r>
          </a:p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поклоняться Богу</a:t>
            </a:r>
          </a:p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 добрым и искренним сердцем.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узнают египтяне, что Я Господь, когда Я простру руку Мою на Египет и выведу израильтян из него.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Исход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3200"/>
              <a:t>Бог?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не смотрит на внешность, но смотрит на сердце.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Почему Ноеминь вернулась домой из Моава в Иудею?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потому что она заболела..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потому что ее муж умер..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потому что двое ее сыновей умерли..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потому что она хотела познакомиться со своей семьей..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потому что двое ее сыновей умерли..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bg1">
                    <a:lumMod val="50000"/>
                  </a:schemeClr>
                </a:solidFill>
              </a:rPr>
              <a:t>Твой народ будет моим народом, а твой Бог — моим Богом.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Рут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28 Слово Божье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400"/>
              <a:t>Молитва Ханны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мальчик Самуил продолжал расти ростом и в любви у Господа и людей.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Самуэль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Ханны не было сына. Итак, ей было так грустно, что она помолилась Богу. «О, Отец Боже, если Ты дашь мне сына, я отдам его тебе на все дни жизни его».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вспомнил ее молитву и дал Анне сына по имени Самуил.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Анна отдала сына поклоняться Богу в храме, как она молилась раньше.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Самуил жил в храме, поклоняясь Богу. Он получил много благодати от людей и Бога.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Маленький Сэмюэл хорошо вырос и стал маленьким мальчиком. Затем, позже, он стал пророком, который слушал голос Бога.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Моисей передал повеление Бога египетскому царю фараону. «Так говорит Господь: отпусти народ Мой, чтобы они поклонялись Мне».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Бог услышал всю молитву Анны, вспомнил ее и полностью ответил на нее.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слышит все наши молитвы.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Поэтому мы должны молиться</a:t>
            </a:r>
          </a:p>
          <a:p>
            <a:pPr xmlns:a="http://schemas.openxmlformats.org/drawingml/2006/main" algn="ctr"/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серьезно и честно.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3200"/>
              <a:t>Бог?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услышал нашу молитву и верно ответил.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Сегодняшний</a:t>
            </a:r>
            <a:r xmlns:a="http://schemas.openxmlformats.org/drawingml/2006/main">
              <a:rPr lang="ru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Контрольный опрос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Почему Ханне было так грустно?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из-за боли в животе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из-за отсутствия денег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из-за отсутствия сына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потому что она была уродливой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из-за отсутствия сына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мальчик Самуил продолжал расти ростом и в любви у Господа и людей.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Самуэль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Нет.</a:t>
            </a:r>
            <a:r xmlns:a="http://schemas.openxmlformats.org/drawingml/2006/main">
              <a:rPr lang="r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Слово Божье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400"/>
              <a:t>Царь Саул, первый царь Израиля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Господь ответил: «Послушай их и дай им царя». Тогда Самуил сказал израильтянам: «Возвращайтесь каждый в свой город».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Самуэль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«Нам нужен король!» Израильтяне просили дать ему царя Самуила.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«Я дам им царя, как они просили», — ответил Бог Самуилу.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послал Саула к Самуилу. Бог позволил Самуилу полить ему голову маслом, чтобы он стал царем Израиля.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«Это наш лидер, Саул». Самуил сообщил израильтянам, что Бог назначил Саула вождем Израиля.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"Ни за что! Кто такой Бог? Я бог». Фараон категорически отказался от этого.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Поначалу Саул хорошо руководил израильтянами, верно повинуясь воле Бога. Однако он стал плохим царем, предавшим волю Божию из-за своего высокомерия и гордыни.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Поначалу Саул был скромным.</a:t>
            </a:r>
          </a:p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Однако после того, как он стал королем,</a:t>
            </a:r>
          </a:p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он больше не подчинялся воле Божией.</a:t>
            </a:r>
          </a:p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Он стал высокомерным и жадным.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Вы должны постоянно быть смиренными, когда ваш Бог-Отец возвышает вас.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3200"/>
              <a:t>Бог?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любит смиренных,</a:t>
            </a:r>
          </a:p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но отвергает гордых.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 чем израильтяне просили Самуила?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еда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король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Слово Божье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король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Господь ответил: «Послушай их и дай им царя». Тогда Самуил сказал израильтянам: «Возвращайтесь каждый в свой город».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Самуэль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Нет.</a:t>
            </a:r>
            <a:r xmlns:a="http://schemas.openxmlformats.org/drawingml/2006/main">
              <a:rPr lang="r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Слово Божье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/>
              <a:t>Юный мальчик, Давид, который убил Голиафа</a:t>
            </a:r>
            <a:r xmlns:a="http://schemas.openxmlformats.org/drawingml/2006/main">
              <a:rPr lang="ru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Давид сказал Филистимлянину: «Ты выступишь на меня с мечом, копьем и копьем, а я выйду на тебя во имя Господа Вседержителя, Бога воинств Израилевых, Которому ты бросил вызов.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Самуэль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В лагере филистимлян был великан-солдат по имени Голиаф. Он оскорбил имя Бога, затеяв драку.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Никто не осмеливался сражаться против него из-за того, что наводил на него ужас.</a:t>
            </a:r>
          </a:p>
          <a:p>
            <a:r xmlns:a="http://schemas.openxmlformats.org/drawingml/2006/main">
              <a:rPr lang="r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В то время юноша Давид сказал царю Саулу: «Я пойду и сразусь с ним».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«Я могу победить его, если Бог со мной».</a:t>
            </a:r>
          </a:p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Давид подошел к Голиафу с пятью гладкими камнями.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Моисей молился Богу. «Господь, пожалуйста, дай мне знать, что Ты будешь делать дальше».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Сказал Давид Голиафу, который выступил против него с мечом и копьем. «Я сражаюсь против тебя во имя Яхве Бога!»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Давид бросил камень и ударил Голиафа в лоб.</a:t>
            </a:r>
          </a:p>
          <a:p>
            <a:r xmlns:a="http://schemas.openxmlformats.org/drawingml/2006/main">
              <a:rPr lang="r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Давид одержал победу в этой битве с помощью Божией.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Израильские солдаты боялись</a:t>
            </a:r>
            <a:r xmlns:a="http://schemas.openxmlformats.org/drawingml/2006/main">
              <a:rPr lang="r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гиганта Голиафа. Они боялись его.</a:t>
            </a:r>
          </a:p>
          <a:p>
            <a:pPr xmlns:a="http://schemas.openxmlformats.org/drawingml/2006/main" algn="ctr"/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Однако Давид, веривший в защиту Бога, храбро сражался против него и победил его.</a:t>
            </a:r>
          </a:p>
          <a:p>
            <a:pPr xmlns:a="http://schemas.openxmlformats.org/drawingml/2006/main" algn="ctr"/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должны верить, что Бог всегда защищает нас. Мы можем иметь мужество, если верим, что Бог защитит нас в любых обстоятельствах.</a:t>
            </a:r>
          </a:p>
          <a:p>
            <a:pPr xmlns:a="http://schemas.openxmlformats.org/drawingml/2006/main" algn="ctr"/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Мужество, основанное на вере в Бога, может преодолеть любой страх.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3200"/>
              <a:t>Бог?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дает победу тем, кто сражается за Него.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/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Что Давид бросил в Голиафа?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меч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копье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камень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щит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камень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Давид сказал Филистимлянину: «Ты выступишь на меня с мечом, копьем и копьем, а я выйду на тебя во имя Господа Вседержителя, Бога воинств Израилевых, Которому ты бросил вызов.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Самуэль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Бог наслал десять бедствий на всю землю Египетскую. Египетский народ и фараон узнали, кто такой настоящий Бог.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«Моисей, выйди из Египта со всеми своими израильтянами прямо сейчас». Фараону ничего не оставалось, как отпустить их.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Фараон думал, что он сильнее всех игнорирует Бога.</a:t>
            </a:r>
            <a:r xmlns:a="http://schemas.openxmlformats.org/drawingml/2006/main">
              <a:rPr lang="ru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Итак, ему пришлось пережить большие бедствия.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Мы должны признать, что Всемогущий – Бог, а не мы.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Господь увидел, что он подошел посмотреть, Бог позвал его</a:t>
            </a:r>
          </a:p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из кустов,</a:t>
            </a:r>
          </a:p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«Моисей! Моисей!» И Моисей сказал: «Вот я».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Исход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3200"/>
              <a:t>Бог?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отличается от идолов или других ложных богов.</a:t>
            </a:r>
          </a:p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жив и действует Своей могущественной силой.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Сколько бедствий наслал Бог на Египет?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пять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семь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двенадцать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десять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десять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узнают египтяне, что Я Господь, когда Я простру руку Мою на Египет и выведу израильтян из него.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Исход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НЕТ. 18</a:t>
            </a:r>
            <a:r xmlns:a="http://schemas.openxmlformats.org/drawingml/2006/main">
              <a:rPr lang="r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Слово Божье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400"/>
              <a:t>Столп Облака</a:t>
            </a:r>
          </a:p>
          <a:p>
            <a:pPr xmlns:a="http://schemas.openxmlformats.org/drawingml/2006/main" algn="ctr"/>
            <a:r xmlns:a="http://schemas.openxmlformats.org/drawingml/2006/main">
              <a:rPr lang="ru" altLang="ko-KR" sz="4400"/>
              <a:t>и Огненный Столп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Днем Господь шел впереди них в столпе облачном, чтобы вести их по пути, а ночью в столпе огненном, чтобы освещать их, чтобы они могли идти днем и ночью.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Исход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Израильтяне жили в Египте 430 лет. Они покинули Египет, чтобы вернуться в землю обетованную – Ханаан – в конце 430 лет.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«Как нам найти правильную дорогу?», «А что, если нам по пути повстречаются плохие люди?» Они очень волновались.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 то время Бог показал им доказательства того, что Он ведёт их. Это был столп облачный.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Ночью он стал огненным столпом. Таким образом, Бог вел их день и ночь.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«Мы не боимся, ибо с нами Бог!» Израильтяне возблагодарили Бога за то, что он направил их столпом облачным и столпом огненным.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Однажды, когда Моисей увидел, как египтянин избивает израильтянина, он разгневался, встал на сторону своего народа и убил египтянина.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Сегодняшний</a:t>
            </a:r>
            <a:r xmlns:a="http://schemas.openxmlformats.org/drawingml/2006/main">
              <a:rPr lang="ru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многие израильтяне пересекали опасную пустыню, Бог показал им доказательство того, что Он направлял и защищал их столпом облачным и столпом огненным.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Теперь Бог со мной и защитит меня. Давайте возблагодарим Бога.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3200"/>
              <a:t>Бог?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 нами всегда.</a:t>
            </a:r>
          </a:p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он защищает нас день и ночь.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Чем вел их Бог, когда израильтяне вышли из Египта?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столп облачный и столп огненный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птица и рыба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солнце и луна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собака и кошка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столп облачный и столп огненный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Днем Господь шел впереди них в столпе облачном, чтобы вести их по пути, а ночью в столпе огненном, чтобы освещать их, чтобы они могли идти днем и ночью.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Исход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19 Слово Божье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400"/>
              <a:t>Израильтяне идут через разделенное море посуху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Тогда Моисей простер руку свою над морем, и всю ту ночь Господь отгонял море сильным восточным ветром и превратил его в сушу. Воды разделились,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Исход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Моисей и израильтяне встретили Красное море на пути в Ханаан.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Египтяне заставили израильтян снова поймать их.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Затем произошло чудесное событие! Бог позволил Красному морю разделиться, и израильтяне перешли посуху.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Египетские воины преследовали их, но море снова пошло назад, все египетские воины были затоплены в море. Ни один из них не выжил.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фараон услышал об этом, Моисей испугался его, убежал из египетского дворца и отправился жить в Мадиамскую пустыню.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Мы благодарим Бога за то, что Он нас спас! Все израильтяне с большим удовольствием пели радостные песни.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спас израильтян из их отчаянного положения.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Я тоже был в ситуации, когда мог умереть из-за греха, но Бог послал Иисуса, чтобы спасти меня!</a:t>
            </a:r>
          </a:p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спас меня от вечной смерти!</a:t>
            </a:r>
          </a:p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О, Отец Боже, спасибо тебе огромное!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3200"/>
              <a:t>Бог это?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rgbClr val="C00000"/>
                </a:solidFill>
              </a:rPr>
              <a:t>Бог.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— наш спаситель, чудесным образом спасающий свой народ.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Как израильтяне перешли Красное море?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послал им большой корабль.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позволил им ходить по морской воде.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разделил Красное море и позволил им идти дальше.</a:t>
            </a:r>
          </a:p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сухая земля.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позволил им летать над морем.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Бог разделил Красное море и позволил им идти дальше.</a:t>
            </a:r>
          </a:p>
          <a:p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сухая земля.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Тогда Моисей простер руку свою над морем, и всю ту ночь Господь отгонял море сильным восточным ветром и превратил его в сушу. Воды разделились,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Исход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20 Слово Божье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3600"/>
              <a:t>Бог, бросивший мясо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bg1">
                    <a:lumMod val="50000"/>
                  </a:schemeClr>
                </a:solidFill>
              </a:rPr>
              <a:t>«Я слышал ропот израильтян. Скажи им: «В сумерках вы будете есть мясо, а утром насытитесь хлебом. Тогда вы узнаете, что Я Господь, Бог ваш».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Исход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 пустыне у израильтян не было еды. Тогда они роптали на Моисея и Бога.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Тогда Господь сказал Моисею. «Я низведу для вас пищу с небес».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Утром на дне пустыни появились тонкие хлопья, похожие на иней.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Моисей прожил пастухом 40 лет и в конце концов ему исполнилось 80 лет.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Вечером на них налетел перепел, упал и накрыл лагерь. Они их собирали, готовили и ели. Они не голодали даже в пустыне.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"Спасибо тебе, Господи!" Моисей и израильтяне были поражены всемогущей силой Бога.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снабжал Свой народ ежедневной пищей удивительным образом и Своей всемогущей силой даже в пустыне, где они не могли ее найти.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Мы верим, что Бог верно обеспечит нас всем необходимым Своим чудесным путем.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3200"/>
              <a:t>Бог это?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Он чудесный Бог, который заранее знает наши нужды и обеспечивает их Своим удивительным образом.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Что Бог предусмотрел для Своего голодающего народа?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Манна и перепелка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Хлеб и молоко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Мясо и вода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Рис и суп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Манна и перепелка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bg1">
                    <a:lumMod val="50000"/>
                  </a:schemeClr>
                </a:solidFill>
              </a:rPr>
              <a:t>«Я слышал ропот израильтян. Скажи им: «В сумерках вы будете есть мясо, а утром насытитесь хлебом. Тогда вы узнаете, что Я Господь, Бог ваш».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Исход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Нет.</a:t>
            </a:r>
            <a:r xmlns:a="http://schemas.openxmlformats.org/drawingml/2006/main">
              <a:rPr lang="r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Слово Божье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u" altLang="ko-KR" sz="4000"/>
              <a:t>Десять заповедей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Моисей был там с Господом сорок дней и сорок ночей, не ел</a:t>
            </a:r>
          </a:p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хлеб или питьевая вода. И он написал на скрижалях слова завета – Десять заповедей.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Исход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Израильтяне прибыли на гору Хорив (гора Синай). Слава Господа Бога была полна на горе Синай (гора Хорив).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сказал Моисею: «Подойди ко Мне на гору». Моисей взошел на гору Божию.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Однажды Бог воззвал к нему из горящего куста и сказал ему: «Я посылаю тебя к фараону, чтобы спасти народ Мой, израильтян, из Египта».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Господь Бог встретился на горе Хорив.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дал Моисею каменные скрижали. Бог написал на нем законы и повеления, которые должны соблюдать израильтяне – Десять заповедей.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«Спасибо, Господи, за то, что Ты дал нам законы».</a:t>
            </a:r>
          </a:p>
          <a:p>
            <a:r xmlns:a="http://schemas.openxmlformats.org/drawingml/2006/main">
              <a:rPr lang="r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Моисей подумал: «Я передам и научу этим драгоценным Десяти Заповедям».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Десять заповедей – это драгоценные правила, которые Бог дал для нашей жизни.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мы подчиняемся Божьим законам, Бог будет доволен нашей жизнью.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u" altLang="ko-KR" sz="3200"/>
              <a:t>Бог?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3600">
                <a:solidFill>
                  <a:srgbClr val="C00000"/>
                </a:solidFill>
              </a:rPr>
              <a:t>Бог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дал нам законы и Десять заповедей.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открыл Себя нам через эти законы и заповеди.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Где Бог написал Десять заповедей?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Деревянная табличка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Грязь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планшет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Бумага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Каменная табличка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Каменная табличка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Моисей был там с Господом сорок дней и сорок ночей, не ел</a:t>
            </a:r>
          </a:p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хлеб или питьевая вода. И он написал на скрижалях слова завета – Десять заповедей.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Исход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22 Слово Божье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400"/>
              <a:t>Золотой теленок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bg1">
                    <a:lumMod val="50000"/>
                  </a:schemeClr>
                </a:solidFill>
              </a:rPr>
              <a:t>Он взял то, что ему передали, и превратил это в идола, отлитого в форме</a:t>
            </a:r>
          </a:p>
          <a:p>
            <a:r xmlns:a="http://schemas.openxmlformats.org/drawingml/2006/main">
              <a:rPr lang="ru" altLang="ko-KR" sz="3600">
                <a:solidFill>
                  <a:schemeClr val="bg1">
                    <a:lumMod val="50000"/>
                  </a:schemeClr>
                </a:solidFill>
              </a:rPr>
              <a:t>теленка, вылепив его с помощью инструмента. Тогда они сказали: «Это твои боги, Израиль, которые вывели тебя из Египта».</a:t>
            </a:r>
          </a:p>
          <a:p>
            <a:r xmlns:a="http://schemas.openxmlformats.org/drawingml/2006/main">
              <a:rPr lang="ru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Исход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Моисей так долго не спускался с Горы, им стало не по себе. «Нам нужен наш бог, а не Моисей».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Моисей вернулся в Египет, чтобы спасти свой народ, израильтян, держа в руках посох, который дал ему Бог.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Итак, они сделали золотого тельца и поклонялись ему как своему богу, который будет вести их.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Моисей, пришедший с Десятью заповедями, очень разозлился.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яростно разгневался на них. «Я уничтожу их. Тогда Я сделаю из вас великий народ».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Но Моисей молился Богу, чтобы тот серьезно их простил. Бог услышал молитву Моисея и простил их.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Сегодняшний</a:t>
            </a:r>
            <a:r xmlns:a="http://schemas.openxmlformats.org/drawingml/2006/main">
              <a:rPr lang="ru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Больше всего Бог ненавидит поклоняться другим богам вместо Него.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Не делай себе идола любой ценой.</a:t>
            </a:r>
          </a:p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Что бы ни случилось, вы не должны кланяться им и поклоняться им.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3200">
                <a:solidFill>
                  <a:srgbClr val="FF0000"/>
                </a:solidFill>
              </a:rPr>
              <a:t>Бог?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rgbClr val="C00000"/>
                </a:solidFill>
              </a:rPr>
              <a:t>Бог…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больше всего ненавидит идолопоклонство вместо Него.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Какого идола израильтяне сделали для совершения грехов?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Золотой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Орел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Золотой телец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Серебряный теленок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Серебро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Орел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Золотой телец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bg1">
                    <a:lumMod val="50000"/>
                  </a:schemeClr>
                </a:solidFill>
              </a:rPr>
              <a:t>Он взял то, что ему передали, и превратил это в идола, отлитого в форме</a:t>
            </a:r>
          </a:p>
          <a:p>
            <a:r xmlns:a="http://schemas.openxmlformats.org/drawingml/2006/main">
              <a:rPr lang="ru" altLang="ko-KR" sz="3600">
                <a:solidFill>
                  <a:schemeClr val="bg1">
                    <a:lumMod val="50000"/>
                  </a:schemeClr>
                </a:solidFill>
              </a:rPr>
              <a:t>теленка, вылепив его с помощью инструмента. Тогда они сказали: «Это твои боги, Израиль, которые вывели тебя из Египта».</a:t>
            </a:r>
          </a:p>
          <a:p>
            <a:r xmlns:a="http://schemas.openxmlformats.org/drawingml/2006/main">
              <a:rPr lang="ru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Исход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23 Слово Божье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400"/>
              <a:t>Дом Божий (скиния) в пустыне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bg1">
                    <a:lumMod val="50000"/>
                  </a:schemeClr>
                </a:solidFill>
              </a:rPr>
              <a:t>В тот день, когда была поставлена скиния, Шатер Свидетельства, облако покрыло ее. С вечера до утра облако над скинией было похоже на огонь.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Числа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Бог призвал Моисея вождем израильтян, когда ему было 80 лет.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Божий план отличается от нашего, но Его план всегда совершенен.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должны верить, что Божий план совершенен, и мы должны зависеть от Него.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сказал Моисею построить Скинию – Дом Божий.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рассказал все о скинии: о ее форме и обо всем, что следует подготовить для нее.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 Бог дал им знать, как использовать каждый предмет, когда они поклоняются Богу в скинии.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Моисей и израильтяне построили Скинию – Дом Божий – согласно указанию Бога.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В тот день, когда была поставлена скиния, облако, проявившее славу Божию, покрыло ее. Скиния была знаком того, что Бог был с израильтянами.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позволил израильтянам создать скинию – дом Божий, и сделал их центром жизни в скинии.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Мы должны жить с Богом как с центром нашего разума и жизни.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3200">
                <a:solidFill>
                  <a:srgbClr val="FF0000"/>
                </a:solidFill>
              </a:rPr>
              <a:t>Бог?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живет с нами, ходит с нами, ведет нас и говорит с нами.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Что Бог позволил израильтянам сделать?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Золотой телец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Десять заповедей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Дворец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Скиния-Дом Божий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Скиния-Дом Божий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bg1">
                    <a:lumMod val="50000"/>
                  </a:schemeClr>
                </a:solidFill>
              </a:rPr>
              <a:t>В тот день, когда была поставлена скиния, Шатер Свидетельства, облако покрыло ее. С вечера до утра облако над скинией было похоже на огонь.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Числа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24</a:t>
            </a:r>
            <a:r xmlns:a="http://schemas.openxmlformats.org/drawingml/2006/main">
              <a:rPr lang="r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r xmlns:a="http://schemas.openxmlformats.org/drawingml/2006/main">
              <a:rPr lang="r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слово</a:t>
            </a:r>
            <a:r xmlns:a="http://schemas.openxmlformats.org/drawingml/2006/main">
              <a:rPr lang="r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из</a:t>
            </a:r>
            <a:r xmlns:a="http://schemas.openxmlformats.org/drawingml/2006/main">
              <a:rPr lang="r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Бог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400"/>
              <a:t>Рухнувший Иерихон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u" altLang="ko-KR" sz="3200"/>
              <a:t>Бог это?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ведет нас Своими совершенными планами. В планах Бога нет ошибок.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 седьмой раз, когда священники затрубили трубой, Иисус Навин повелел народу: «Возглашайте! Ибо Господь дал вам город!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Джошуа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Израильтяне хотели войти в землю обетованную. Но Иерихон, большой замок, преградил им путь.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сказал Иисусу Навину, который был их вождем, как разрушить Иерихон.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Израильтяне шли вокруг стены Иерихона в течение семи дней по указанию Бога.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Пока они маршировали вокруг стены в течение шести дней, каждый день по одному разу, Иерихон не сдвинулся ни на дюйм.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седьмой день они обошли его семь раз. На седьмой раз они громко закричали, и стена рухнула.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Израильтяне не могли разрушить Иерихон своими силами. Но Бог разрушил Иерихон Своей силой ради них.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Израильтяне одержали победу благодаря послушанию Богу.</a:t>
            </a:r>
          </a:p>
          <a:p>
            <a:pPr xmlns:a="http://schemas.openxmlformats.org/drawingml/2006/main" algn="ctr"/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Давайте прожить свою жизнь в послушании Богу.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Давайте возблагодарим Бога за то, что он помог нам победить!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3200"/>
              <a:t>Бог?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дает победу Своему народу через Свою великую Силу.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Он Бог Победы!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Что Бог приказал Иисусу Навину разрушить Иерихон?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Бросать камни в Иерихон в течение семи дней.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Молитесь семь дней за Иерихон.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Семь дней пойте хвалу Иерихону.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Маршировать стену Иерихона семь дней и в</a:t>
            </a:r>
          </a:p>
          <a:p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 последний день громко кричи.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Маршировать стену Иерихона семь дней и в</a:t>
            </a:r>
          </a:p>
          <a:p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в последний день громко кричи.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 седьмой раз, когда священники затрубили трубой, Иисус Навин повелел народу: «Возглашайте! Ибо Господь дал вам город!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Джошуа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